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70" r:id="rId11"/>
    <p:sldId id="457" r:id="rId12"/>
    <p:sldId id="458" r:id="rId13"/>
    <p:sldId id="459" r:id="rId14"/>
    <p:sldId id="460" r:id="rId15"/>
    <p:sldId id="461" r:id="rId16"/>
    <p:sldId id="379" r:id="rId17"/>
    <p:sldId id="410" r:id="rId18"/>
    <p:sldId id="411" r:id="rId19"/>
    <p:sldId id="382" r:id="rId20"/>
    <p:sldId id="344" r:id="rId21"/>
    <p:sldId id="462" r:id="rId22"/>
    <p:sldId id="391" r:id="rId23"/>
    <p:sldId id="392" r:id="rId24"/>
    <p:sldId id="393" r:id="rId25"/>
    <p:sldId id="394" r:id="rId26"/>
    <p:sldId id="395" r:id="rId27"/>
    <p:sldId id="399" r:id="rId28"/>
    <p:sldId id="416" r:id="rId29"/>
    <p:sldId id="463" r:id="rId30"/>
    <p:sldId id="401" r:id="rId31"/>
    <p:sldId id="417" r:id="rId32"/>
    <p:sldId id="464" r:id="rId33"/>
    <p:sldId id="405" r:id="rId34"/>
    <p:sldId id="413" r:id="rId35"/>
    <p:sldId id="465" r:id="rId36"/>
    <p:sldId id="414" r:id="rId37"/>
    <p:sldId id="350" r:id="rId38"/>
    <p:sldId id="418" r:id="rId39"/>
    <p:sldId id="419" r:id="rId40"/>
    <p:sldId id="466" r:id="rId41"/>
    <p:sldId id="422" r:id="rId42"/>
    <p:sldId id="420" r:id="rId43"/>
    <p:sldId id="467" r:id="rId44"/>
    <p:sldId id="423" r:id="rId45"/>
    <p:sldId id="468" r:id="rId46"/>
    <p:sldId id="424" r:id="rId47"/>
    <p:sldId id="425" r:id="rId48"/>
    <p:sldId id="427" r:id="rId49"/>
    <p:sldId id="432" r:id="rId50"/>
    <p:sldId id="434" r:id="rId51"/>
    <p:sldId id="431" r:id="rId52"/>
    <p:sldId id="471" r:id="rId53"/>
    <p:sldId id="433" r:id="rId54"/>
    <p:sldId id="355" r:id="rId55"/>
    <p:sldId id="430" r:id="rId56"/>
    <p:sldId id="429" r:id="rId57"/>
    <p:sldId id="439" r:id="rId58"/>
    <p:sldId id="437" r:id="rId59"/>
    <p:sldId id="357" r:id="rId60"/>
    <p:sldId id="358" r:id="rId61"/>
    <p:sldId id="332" r:id="rId62"/>
    <p:sldId id="440" r:id="rId63"/>
    <p:sldId id="349" r:id="rId64"/>
    <p:sldId id="441" r:id="rId65"/>
    <p:sldId id="361" r:id="rId66"/>
    <p:sldId id="442" r:id="rId67"/>
    <p:sldId id="443" r:id="rId68"/>
    <p:sldId id="445" r:id="rId69"/>
    <p:sldId id="444" r:id="rId70"/>
    <p:sldId id="446" r:id="rId71"/>
    <p:sldId id="448" r:id="rId72"/>
    <p:sldId id="449" r:id="rId73"/>
    <p:sldId id="450" r:id="rId74"/>
    <p:sldId id="451" r:id="rId75"/>
    <p:sldId id="367" r:id="rId76"/>
    <p:sldId id="368" r:id="rId77"/>
    <p:sldId id="452" r:id="rId78"/>
    <p:sldId id="454" r:id="rId79"/>
    <p:sldId id="369" r:id="rId80"/>
    <p:sldId id="282" r:id="rId81"/>
    <p:sldId id="280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1481" autoAdjust="0"/>
  </p:normalViewPr>
  <p:slideViewPr>
    <p:cSldViewPr snapToGrid="0">
      <p:cViewPr varScale="1">
        <p:scale>
          <a:sx n="69" d="100"/>
          <a:sy n="69" d="100"/>
        </p:scale>
        <p:origin x="75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6DA2C612-36CE-4B27-BDB6-801CC9EC7B66}"/>
    <pc:docChg chg="undo custSel addSld modSld">
      <pc:chgData name="Scruel Tao" userId="5ea5c98d59b44d4b" providerId="LiveId" clId="{6DA2C612-36CE-4B27-BDB6-801CC9EC7B66}" dt="2023-12-03T15:34:55.399" v="2208" actId="1035"/>
      <pc:docMkLst>
        <pc:docMk/>
      </pc:docMkLst>
      <pc:sldChg chg="addSp delSp modSp mod delAnim modAnim">
        <pc:chgData name="Scruel Tao" userId="5ea5c98d59b44d4b" providerId="LiveId" clId="{6DA2C612-36CE-4B27-BDB6-801CC9EC7B66}" dt="2023-12-03T15:24:03.434" v="1950" actId="1076"/>
        <pc:sldMkLst>
          <pc:docMk/>
          <pc:sldMk cId="1998361352" sldId="332"/>
        </pc:sldMkLst>
        <pc:spChg chg="mod">
          <ac:chgData name="Scruel Tao" userId="5ea5c98d59b44d4b" providerId="LiveId" clId="{6DA2C612-36CE-4B27-BDB6-801CC9EC7B66}" dt="2023-12-03T15:22:17.616" v="1940" actId="20577"/>
          <ac:spMkLst>
            <pc:docMk/>
            <pc:sldMk cId="1998361352" sldId="332"/>
            <ac:spMk id="3" creationId="{0E2FC508-1AFD-A957-52F2-FA1DEF2A9D27}"/>
          </ac:spMkLst>
        </pc:spChg>
        <pc:picChg chg="add del">
          <ac:chgData name="Scruel Tao" userId="5ea5c98d59b44d4b" providerId="LiveId" clId="{6DA2C612-36CE-4B27-BDB6-801CC9EC7B66}" dt="2023-12-03T15:23:34.864" v="1943" actId="22"/>
          <ac:picMkLst>
            <pc:docMk/>
            <pc:sldMk cId="1998361352" sldId="332"/>
            <ac:picMk id="5" creationId="{D37F4546-4308-7623-E364-6ED43D04E4D0}"/>
          </ac:picMkLst>
        </pc:picChg>
        <pc:picChg chg="add del mod">
          <ac:chgData name="Scruel Tao" userId="5ea5c98d59b44d4b" providerId="LiveId" clId="{6DA2C612-36CE-4B27-BDB6-801CC9EC7B66}" dt="2023-12-03T15:23:51.118" v="1947" actId="21"/>
          <ac:picMkLst>
            <pc:docMk/>
            <pc:sldMk cId="1998361352" sldId="332"/>
            <ac:picMk id="7" creationId="{22736847-979C-9DB8-549D-532ED025A795}"/>
          </ac:picMkLst>
        </pc:picChg>
        <pc:picChg chg="add mod">
          <ac:chgData name="Scruel Tao" userId="5ea5c98d59b44d4b" providerId="LiveId" clId="{6DA2C612-36CE-4B27-BDB6-801CC9EC7B66}" dt="2023-12-03T15:24:03.434" v="1950" actId="1076"/>
          <ac:picMkLst>
            <pc:docMk/>
            <pc:sldMk cId="1998361352" sldId="332"/>
            <ac:picMk id="9" creationId="{64E155EE-0135-4B23-5D68-AB2EE3EE44D0}"/>
          </ac:picMkLst>
        </pc:picChg>
        <pc:picChg chg="del">
          <ac:chgData name="Scruel Tao" userId="5ea5c98d59b44d4b" providerId="LiveId" clId="{6DA2C612-36CE-4B27-BDB6-801CC9EC7B66}" dt="2023-12-03T15:23:32.677" v="1941" actId="478"/>
          <ac:picMkLst>
            <pc:docMk/>
            <pc:sldMk cId="1998361352" sldId="332"/>
            <ac:picMk id="10" creationId="{2E3E3CC4-4508-3EDF-EC67-C64A5ACCB2C5}"/>
          </ac:picMkLst>
        </pc:picChg>
      </pc:sldChg>
      <pc:sldChg chg="modSp mod">
        <pc:chgData name="Scruel Tao" userId="5ea5c98d59b44d4b" providerId="LiveId" clId="{6DA2C612-36CE-4B27-BDB6-801CC9EC7B66}" dt="2023-12-03T14:44:15.432" v="1380" actId="20577"/>
        <pc:sldMkLst>
          <pc:docMk/>
          <pc:sldMk cId="2801232776" sldId="350"/>
        </pc:sldMkLst>
        <pc:spChg chg="mod">
          <ac:chgData name="Scruel Tao" userId="5ea5c98d59b44d4b" providerId="LiveId" clId="{6DA2C612-36CE-4B27-BDB6-801CC9EC7B66}" dt="2023-12-03T14:44:15.432" v="1380" actId="20577"/>
          <ac:spMkLst>
            <pc:docMk/>
            <pc:sldMk cId="2801232776" sldId="350"/>
            <ac:spMk id="3" creationId="{0E2FC508-1AFD-A957-52F2-FA1DEF2A9D27}"/>
          </ac:spMkLst>
        </pc:spChg>
      </pc:sldChg>
      <pc:sldChg chg="modSp mod modNotesTx">
        <pc:chgData name="Scruel Tao" userId="5ea5c98d59b44d4b" providerId="LiveId" clId="{6DA2C612-36CE-4B27-BDB6-801CC9EC7B66}" dt="2023-12-03T14:55:52.994" v="1556" actId="20577"/>
        <pc:sldMkLst>
          <pc:docMk/>
          <pc:sldMk cId="1204195311" sldId="357"/>
        </pc:sldMkLst>
        <pc:spChg chg="mod">
          <ac:chgData name="Scruel Tao" userId="5ea5c98d59b44d4b" providerId="LiveId" clId="{6DA2C612-36CE-4B27-BDB6-801CC9EC7B66}" dt="2023-12-03T14:55:25.658" v="1549" actId="20577"/>
          <ac:spMkLst>
            <pc:docMk/>
            <pc:sldMk cId="1204195311" sldId="357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03T14:56:29.144" v="1580"/>
        <pc:sldMkLst>
          <pc:docMk/>
          <pc:sldMk cId="2960460936" sldId="358"/>
        </pc:sldMkLst>
        <pc:spChg chg="mod">
          <ac:chgData name="Scruel Tao" userId="5ea5c98d59b44d4b" providerId="LiveId" clId="{6DA2C612-36CE-4B27-BDB6-801CC9EC7B66}" dt="2023-12-03T14:56:26.748" v="1579" actId="20577"/>
          <ac:spMkLst>
            <pc:docMk/>
            <pc:sldMk cId="2960460936" sldId="358"/>
            <ac:spMk id="3" creationId="{0E2FC508-1AFD-A957-52F2-FA1DEF2A9D27}"/>
          </ac:spMkLst>
        </pc:spChg>
      </pc:sldChg>
      <pc:sldChg chg="modAnim modNotesTx">
        <pc:chgData name="Scruel Tao" userId="5ea5c98d59b44d4b" providerId="LiveId" clId="{6DA2C612-36CE-4B27-BDB6-801CC9EC7B66}" dt="2023-12-03T15:15:46.535" v="1692"/>
        <pc:sldMkLst>
          <pc:docMk/>
          <pc:sldMk cId="2712673851" sldId="361"/>
        </pc:sldMkLst>
      </pc:sldChg>
      <pc:sldChg chg="modSp modNotesTx">
        <pc:chgData name="Scruel Tao" userId="5ea5c98d59b44d4b" providerId="LiveId" clId="{6DA2C612-36CE-4B27-BDB6-801CC9EC7B66}" dt="2023-12-03T15:28:16.156" v="2173" actId="20577"/>
        <pc:sldMkLst>
          <pc:docMk/>
          <pc:sldMk cId="2414561445" sldId="369"/>
        </pc:sldMkLst>
        <pc:spChg chg="mod">
          <ac:chgData name="Scruel Tao" userId="5ea5c98d59b44d4b" providerId="LiveId" clId="{6DA2C612-36CE-4B27-BDB6-801CC9EC7B66}" dt="2023-12-03T15:28:10.636" v="2172" actId="20577"/>
          <ac:spMkLst>
            <pc:docMk/>
            <pc:sldMk cId="2414561445" sldId="369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2T08:54:13.010" v="11" actId="207"/>
        <pc:sldMkLst>
          <pc:docMk/>
          <pc:sldMk cId="3225514467" sldId="370"/>
        </pc:sldMkLst>
        <pc:spChg chg="mod">
          <ac:chgData name="Scruel Tao" userId="5ea5c98d59b44d4b" providerId="LiveId" clId="{6DA2C612-36CE-4B27-BDB6-801CC9EC7B66}" dt="2023-12-02T08:54:13.010" v="11" actId="207"/>
          <ac:spMkLst>
            <pc:docMk/>
            <pc:sldMk cId="3225514467" sldId="370"/>
            <ac:spMk id="3" creationId="{0E2FC508-1AFD-A957-52F2-FA1DEF2A9D27}"/>
          </ac:spMkLst>
        </pc:spChg>
      </pc:sldChg>
      <pc:sldChg chg="modTransition modNotesTx">
        <pc:chgData name="Scruel Tao" userId="5ea5c98d59b44d4b" providerId="LiveId" clId="{6DA2C612-36CE-4B27-BDB6-801CC9EC7B66}" dt="2023-12-03T15:29:13.685" v="2183"/>
        <pc:sldMkLst>
          <pc:docMk/>
          <pc:sldMk cId="1993481392" sldId="371"/>
        </pc:sldMkLst>
      </pc:sldChg>
      <pc:sldChg chg="modSp mod">
        <pc:chgData name="Scruel Tao" userId="5ea5c98d59b44d4b" providerId="LiveId" clId="{6DA2C612-36CE-4B27-BDB6-801CC9EC7B66}" dt="2023-12-03T14:39:14.618" v="1308" actId="1076"/>
        <pc:sldMkLst>
          <pc:docMk/>
          <pc:sldMk cId="2590956998" sldId="379"/>
        </pc:sldMkLst>
        <pc:spChg chg="mod">
          <ac:chgData name="Scruel Tao" userId="5ea5c98d59b44d4b" providerId="LiveId" clId="{6DA2C612-36CE-4B27-BDB6-801CC9EC7B66}" dt="2023-12-03T14:39:10.547" v="1307" actId="1035"/>
          <ac:spMkLst>
            <pc:docMk/>
            <pc:sldMk cId="2590956998" sldId="379"/>
            <ac:spMk id="4" creationId="{E682DF5C-E0E7-345D-5094-6247C571088F}"/>
          </ac:spMkLst>
        </pc:spChg>
        <pc:spChg chg="mod">
          <ac:chgData name="Scruel Tao" userId="5ea5c98d59b44d4b" providerId="LiveId" clId="{6DA2C612-36CE-4B27-BDB6-801CC9EC7B66}" dt="2023-12-03T14:39:14.618" v="1308" actId="1076"/>
          <ac:spMkLst>
            <pc:docMk/>
            <pc:sldMk cId="2590956998" sldId="379"/>
            <ac:spMk id="6" creationId="{F1CB12D2-3017-0E07-5CE6-F09703F895E1}"/>
          </ac:spMkLst>
        </pc:spChg>
        <pc:spChg chg="mod">
          <ac:chgData name="Scruel Tao" userId="5ea5c98d59b44d4b" providerId="LiveId" clId="{6DA2C612-36CE-4B27-BDB6-801CC9EC7B66}" dt="2023-12-03T14:34:21.620" v="1233" actId="1076"/>
          <ac:spMkLst>
            <pc:docMk/>
            <pc:sldMk cId="2590956998" sldId="379"/>
            <ac:spMk id="7" creationId="{0D2CA430-EF31-12DC-ACF2-5FE06D30125E}"/>
          </ac:spMkLst>
        </pc:spChg>
      </pc:sldChg>
      <pc:sldChg chg="modAnim">
        <pc:chgData name="Scruel Tao" userId="5ea5c98d59b44d4b" providerId="LiveId" clId="{6DA2C612-36CE-4B27-BDB6-801CC9EC7B66}" dt="2023-12-03T14:36:18.106" v="1277"/>
        <pc:sldMkLst>
          <pc:docMk/>
          <pc:sldMk cId="2396616099" sldId="392"/>
        </pc:sldMkLst>
      </pc:sldChg>
      <pc:sldChg chg="modTransition">
        <pc:chgData name="Scruel Tao" userId="5ea5c98d59b44d4b" providerId="LiveId" clId="{6DA2C612-36CE-4B27-BDB6-801CC9EC7B66}" dt="2023-12-03T15:28:53.817" v="2176"/>
        <pc:sldMkLst>
          <pc:docMk/>
          <pc:sldMk cId="173968474" sldId="393"/>
        </pc:sldMkLst>
      </pc:sldChg>
      <pc:sldChg chg="modSp">
        <pc:chgData name="Scruel Tao" userId="5ea5c98d59b44d4b" providerId="LiveId" clId="{6DA2C612-36CE-4B27-BDB6-801CC9EC7B66}" dt="2023-12-03T14:36:53.928" v="1287" actId="20577"/>
        <pc:sldMkLst>
          <pc:docMk/>
          <pc:sldMk cId="2421263859" sldId="394"/>
        </pc:sldMkLst>
        <pc:spChg chg="mod">
          <ac:chgData name="Scruel Tao" userId="5ea5c98d59b44d4b" providerId="LiveId" clId="{6DA2C612-36CE-4B27-BDB6-801CC9EC7B66}" dt="2023-12-03T14:36:53.928" v="1287" actId="20577"/>
          <ac:spMkLst>
            <pc:docMk/>
            <pc:sldMk cId="2421263859" sldId="394"/>
            <ac:spMk id="5" creationId="{F073467D-225B-AE8B-37FB-2C2581EA6DC0}"/>
          </ac:spMkLst>
        </pc:spChg>
      </pc:sldChg>
      <pc:sldChg chg="modAnim">
        <pc:chgData name="Scruel Tao" userId="5ea5c98d59b44d4b" providerId="LiveId" clId="{6DA2C612-36CE-4B27-BDB6-801CC9EC7B66}" dt="2023-12-03T14:37:48.643" v="1293"/>
        <pc:sldMkLst>
          <pc:docMk/>
          <pc:sldMk cId="1736491660" sldId="395"/>
        </pc:sldMkLst>
      </pc:sldChg>
      <pc:sldChg chg="modAnim">
        <pc:chgData name="Scruel Tao" userId="5ea5c98d59b44d4b" providerId="LiveId" clId="{6DA2C612-36CE-4B27-BDB6-801CC9EC7B66}" dt="2023-12-03T14:41:46.437" v="1320"/>
        <pc:sldMkLst>
          <pc:docMk/>
          <pc:sldMk cId="1904043404" sldId="399"/>
        </pc:sldMkLst>
      </pc:sldChg>
      <pc:sldChg chg="modAnim">
        <pc:chgData name="Scruel Tao" userId="5ea5c98d59b44d4b" providerId="LiveId" clId="{6DA2C612-36CE-4B27-BDB6-801CC9EC7B66}" dt="2023-12-03T14:41:59.025" v="1321"/>
        <pc:sldMkLst>
          <pc:docMk/>
          <pc:sldMk cId="4294377887" sldId="401"/>
        </pc:sldMkLst>
      </pc:sldChg>
      <pc:sldChg chg="modSp mod modTransition">
        <pc:chgData name="Scruel Tao" userId="5ea5c98d59b44d4b" providerId="LiveId" clId="{6DA2C612-36CE-4B27-BDB6-801CC9EC7B66}" dt="2023-12-03T14:39:59.845" v="1314" actId="1076"/>
        <pc:sldMkLst>
          <pc:docMk/>
          <pc:sldMk cId="3366509336" sldId="410"/>
        </pc:sldMkLst>
        <pc:spChg chg="mod">
          <ac:chgData name="Scruel Tao" userId="5ea5c98d59b44d4b" providerId="LiveId" clId="{6DA2C612-36CE-4B27-BDB6-801CC9EC7B66}" dt="2023-12-03T14:35:16.720" v="1247" actId="1035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6DA2C612-36CE-4B27-BDB6-801CC9EC7B66}" dt="2023-12-03T14:39:59.845" v="1314" actId="1076"/>
          <ac:spMkLst>
            <pc:docMk/>
            <pc:sldMk cId="3366509336" sldId="410"/>
            <ac:spMk id="7" creationId="{0D2CA430-EF31-12DC-ACF2-5FE06D30125E}"/>
          </ac:spMkLst>
        </pc:spChg>
        <pc:spChg chg="mod">
          <ac:chgData name="Scruel Tao" userId="5ea5c98d59b44d4b" providerId="LiveId" clId="{6DA2C612-36CE-4B27-BDB6-801CC9EC7B66}" dt="2023-12-03T14:35:23.719" v="1254" actId="1035"/>
          <ac:spMkLst>
            <pc:docMk/>
            <pc:sldMk cId="3366509336" sldId="410"/>
            <ac:spMk id="8" creationId="{3C725A72-5E19-F58E-6A8A-D77A317A15AF}"/>
          </ac:spMkLst>
        </pc:spChg>
      </pc:sldChg>
      <pc:sldChg chg="modSp mod modTransition">
        <pc:chgData name="Scruel Tao" userId="5ea5c98d59b44d4b" providerId="LiveId" clId="{6DA2C612-36CE-4B27-BDB6-801CC9EC7B66}" dt="2023-12-03T14:40:31.608" v="1318" actId="207"/>
        <pc:sldMkLst>
          <pc:docMk/>
          <pc:sldMk cId="2658510457" sldId="411"/>
        </pc:sldMkLst>
        <pc:spChg chg="mod">
          <ac:chgData name="Scruel Tao" userId="5ea5c98d59b44d4b" providerId="LiveId" clId="{6DA2C612-36CE-4B27-BDB6-801CC9EC7B66}" dt="2023-12-03T14:35:28.510" v="1257" actId="1035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6DA2C612-36CE-4B27-BDB6-801CC9EC7B66}" dt="2023-12-03T14:40:31.608" v="1318" actId="207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6DA2C612-36CE-4B27-BDB6-801CC9EC7B66}" dt="2023-12-03T14:39:55.595" v="1313" actId="1076"/>
          <ac:spMkLst>
            <pc:docMk/>
            <pc:sldMk cId="2658510457" sldId="411"/>
            <ac:spMk id="7" creationId="{0D2CA430-EF31-12DC-ACF2-5FE06D30125E}"/>
          </ac:spMkLst>
        </pc:spChg>
      </pc:sldChg>
      <pc:sldChg chg="modSp mod modAnim">
        <pc:chgData name="Scruel Tao" userId="5ea5c98d59b44d4b" providerId="LiveId" clId="{6DA2C612-36CE-4B27-BDB6-801CC9EC7B66}" dt="2023-12-03T14:43:39.874" v="1351" actId="2710"/>
        <pc:sldMkLst>
          <pc:docMk/>
          <pc:sldMk cId="3792764888" sldId="414"/>
        </pc:sldMkLst>
        <pc:spChg chg="mod">
          <ac:chgData name="Scruel Tao" userId="5ea5c98d59b44d4b" providerId="LiveId" clId="{6DA2C612-36CE-4B27-BDB6-801CC9EC7B66}" dt="2023-12-03T14:42:56.522" v="1343" actId="1076"/>
          <ac:spMkLst>
            <pc:docMk/>
            <pc:sldMk cId="3792764888" sldId="414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3-12-03T14:43:39.874" v="1351" actId="2710"/>
          <ac:spMkLst>
            <pc:docMk/>
            <pc:sldMk cId="3792764888" sldId="41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38:16.596" v="1296"/>
        <pc:sldMkLst>
          <pc:docMk/>
          <pc:sldMk cId="2812702521" sldId="416"/>
        </pc:sldMkLst>
      </pc:sldChg>
      <pc:sldChg chg="modAnim">
        <pc:chgData name="Scruel Tao" userId="5ea5c98d59b44d4b" providerId="LiveId" clId="{6DA2C612-36CE-4B27-BDB6-801CC9EC7B66}" dt="2023-12-03T14:44:42.935" v="1381"/>
        <pc:sldMkLst>
          <pc:docMk/>
          <pc:sldMk cId="3979953650" sldId="419"/>
        </pc:sldMkLst>
      </pc:sldChg>
      <pc:sldChg chg="modSp mod modAnim">
        <pc:chgData name="Scruel Tao" userId="5ea5c98d59b44d4b" providerId="LiveId" clId="{6DA2C612-36CE-4B27-BDB6-801CC9EC7B66}" dt="2023-12-03T14:46:31.592" v="1392" actId="14100"/>
        <pc:sldMkLst>
          <pc:docMk/>
          <pc:sldMk cId="1205465866" sldId="420"/>
        </pc:sldMkLst>
        <pc:spChg chg="mod">
          <ac:chgData name="Scruel Tao" userId="5ea5c98d59b44d4b" providerId="LiveId" clId="{6DA2C612-36CE-4B27-BDB6-801CC9EC7B66}" dt="2023-12-03T14:46:31.592" v="1392" actId="14100"/>
          <ac:spMkLst>
            <pc:docMk/>
            <pc:sldMk cId="1205465866" sldId="420"/>
            <ac:spMk id="3" creationId="{9B99E8B3-B6D4-2182-99F1-DCED59B2CDD5}"/>
          </ac:spMkLst>
        </pc:spChg>
      </pc:sldChg>
      <pc:sldChg chg="modTransition modAnim">
        <pc:chgData name="Scruel Tao" userId="5ea5c98d59b44d4b" providerId="LiveId" clId="{6DA2C612-36CE-4B27-BDB6-801CC9EC7B66}" dt="2023-12-03T14:45:56.308" v="1389"/>
        <pc:sldMkLst>
          <pc:docMk/>
          <pc:sldMk cId="2938648694" sldId="422"/>
        </pc:sldMkLst>
      </pc:sldChg>
      <pc:sldChg chg="modSp modAnim">
        <pc:chgData name="Scruel Tao" userId="5ea5c98d59b44d4b" providerId="LiveId" clId="{6DA2C612-36CE-4B27-BDB6-801CC9EC7B66}" dt="2023-12-03T14:46:51.551" v="1397"/>
        <pc:sldMkLst>
          <pc:docMk/>
          <pc:sldMk cId="1850183067" sldId="423"/>
        </pc:sldMkLst>
        <pc:spChg chg="mod">
          <ac:chgData name="Scruel Tao" userId="5ea5c98d59b44d4b" providerId="LiveId" clId="{6DA2C612-36CE-4B27-BDB6-801CC9EC7B66}" dt="2023-12-03T14:46:47.857" v="1396" actId="20577"/>
          <ac:spMkLst>
            <pc:docMk/>
            <pc:sldMk cId="1850183067" sldId="423"/>
            <ac:spMk id="5" creationId="{F073467D-225B-AE8B-37FB-2C2581EA6DC0}"/>
          </ac:spMkLst>
        </pc:spChg>
      </pc:sldChg>
      <pc:sldChg chg="modTransition modAnim">
        <pc:chgData name="Scruel Tao" userId="5ea5c98d59b44d4b" providerId="LiveId" clId="{6DA2C612-36CE-4B27-BDB6-801CC9EC7B66}" dt="2023-12-03T14:48:35.910" v="1411"/>
        <pc:sldMkLst>
          <pc:docMk/>
          <pc:sldMk cId="2074560002" sldId="424"/>
        </pc:sldMkLst>
      </pc:sldChg>
      <pc:sldChg chg="modAnim modNotesTx">
        <pc:chgData name="Scruel Tao" userId="5ea5c98d59b44d4b" providerId="LiveId" clId="{6DA2C612-36CE-4B27-BDB6-801CC9EC7B66}" dt="2023-12-03T15:11:14.223" v="1635" actId="20577"/>
        <pc:sldMkLst>
          <pc:docMk/>
          <pc:sldMk cId="1766744484" sldId="425"/>
        </pc:sldMkLst>
      </pc:sldChg>
      <pc:sldChg chg="modNotesTx">
        <pc:chgData name="Scruel Tao" userId="5ea5c98d59b44d4b" providerId="LiveId" clId="{6DA2C612-36CE-4B27-BDB6-801CC9EC7B66}" dt="2023-12-03T14:49:39.527" v="1497" actId="20577"/>
        <pc:sldMkLst>
          <pc:docMk/>
          <pc:sldMk cId="4245261492" sldId="427"/>
        </pc:sldMkLst>
      </pc:sldChg>
      <pc:sldChg chg="modSp mod">
        <pc:chgData name="Scruel Tao" userId="5ea5c98d59b44d4b" providerId="LiveId" clId="{6DA2C612-36CE-4B27-BDB6-801CC9EC7B66}" dt="2023-12-03T14:53:41.226" v="1525" actId="1035"/>
        <pc:sldMkLst>
          <pc:docMk/>
          <pc:sldMk cId="3261924341" sldId="429"/>
        </pc:sldMkLst>
        <pc:spChg chg="mod">
          <ac:chgData name="Scruel Tao" userId="5ea5c98d59b44d4b" providerId="LiveId" clId="{6DA2C612-36CE-4B27-BDB6-801CC9EC7B66}" dt="2023-12-03T14:53:41.226" v="1525" actId="1035"/>
          <ac:spMkLst>
            <pc:docMk/>
            <pc:sldMk cId="3261924341" sldId="429"/>
            <ac:spMk id="3" creationId="{0E2FC508-1AFD-A957-52F2-FA1DEF2A9D27}"/>
          </ac:spMkLst>
        </pc:spChg>
      </pc:sldChg>
      <pc:sldChg chg="modTransition modAnim">
        <pc:chgData name="Scruel Tao" userId="5ea5c98d59b44d4b" providerId="LiveId" clId="{6DA2C612-36CE-4B27-BDB6-801CC9EC7B66}" dt="2023-12-03T15:28:40.068" v="2174"/>
        <pc:sldMkLst>
          <pc:docMk/>
          <pc:sldMk cId="1315788278" sldId="430"/>
        </pc:sldMkLst>
      </pc:sldChg>
      <pc:sldChg chg="modSp mod modTransition modAnim">
        <pc:chgData name="Scruel Tao" userId="5ea5c98d59b44d4b" providerId="LiveId" clId="{6DA2C612-36CE-4B27-BDB6-801CC9EC7B66}" dt="2023-12-03T15:12:51.067" v="1643" actId="20577"/>
        <pc:sldMkLst>
          <pc:docMk/>
          <pc:sldMk cId="126852998" sldId="431"/>
        </pc:sldMkLst>
        <pc:spChg chg="mod">
          <ac:chgData name="Scruel Tao" userId="5ea5c98d59b44d4b" providerId="LiveId" clId="{6DA2C612-36CE-4B27-BDB6-801CC9EC7B66}" dt="2023-12-03T15:12:34.644" v="1642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6DA2C612-36CE-4B27-BDB6-801CC9EC7B66}" dt="2023-12-03T15:12:51.067" v="1643" actId="20577"/>
          <ac:spMkLst>
            <pc:docMk/>
            <pc:sldMk cId="126852998" sldId="431"/>
            <ac:spMk id="6" creationId="{3CF8B244-0465-98FA-67B0-35486CA50CAD}"/>
          </ac:spMkLst>
        </pc:spChg>
      </pc:sldChg>
      <pc:sldChg chg="modAnim">
        <pc:chgData name="Scruel Tao" userId="5ea5c98d59b44d4b" providerId="LiveId" clId="{6DA2C612-36CE-4B27-BDB6-801CC9EC7B66}" dt="2023-12-03T14:50:17.594" v="1501"/>
        <pc:sldMkLst>
          <pc:docMk/>
          <pc:sldMk cId="1909917351" sldId="432"/>
        </pc:sldMkLst>
      </pc:sldChg>
      <pc:sldChg chg="modAnim">
        <pc:chgData name="Scruel Tao" userId="5ea5c98d59b44d4b" providerId="LiveId" clId="{6DA2C612-36CE-4B27-BDB6-801CC9EC7B66}" dt="2023-12-03T14:51:49.783" v="1512"/>
        <pc:sldMkLst>
          <pc:docMk/>
          <pc:sldMk cId="693703792" sldId="433"/>
        </pc:sldMkLst>
      </pc:sldChg>
      <pc:sldChg chg="modSp modTransition modAnim">
        <pc:chgData name="Scruel Tao" userId="5ea5c98d59b44d4b" providerId="LiveId" clId="{6DA2C612-36CE-4B27-BDB6-801CC9EC7B66}" dt="2023-12-03T14:51:04.088" v="1506"/>
        <pc:sldMkLst>
          <pc:docMk/>
          <pc:sldMk cId="2866215196" sldId="434"/>
        </pc:sldMkLst>
        <pc:spChg chg="mod">
          <ac:chgData name="Scruel Tao" userId="5ea5c98d59b44d4b" providerId="LiveId" clId="{6DA2C612-36CE-4B27-BDB6-801CC9EC7B66}" dt="2023-12-03T14:50:31.066" v="1502" actId="207"/>
          <ac:spMkLst>
            <pc:docMk/>
            <pc:sldMk cId="2866215196" sldId="43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3-12-03T14:54:49.862" v="1537" actId="1076"/>
        <pc:sldMkLst>
          <pc:docMk/>
          <pc:sldMk cId="1125230534" sldId="437"/>
        </pc:sldMkLst>
        <pc:spChg chg="mod">
          <ac:chgData name="Scruel Tao" userId="5ea5c98d59b44d4b" providerId="LiveId" clId="{6DA2C612-36CE-4B27-BDB6-801CC9EC7B66}" dt="2023-12-03T14:54:49.862" v="1537" actId="1076"/>
          <ac:spMkLst>
            <pc:docMk/>
            <pc:sldMk cId="1125230534" sldId="437"/>
            <ac:spMk id="3" creationId="{9B99E8B3-B6D4-2182-99F1-DCED59B2CDD5}"/>
          </ac:spMkLst>
        </pc:spChg>
      </pc:sldChg>
      <pc:sldChg chg="modSp">
        <pc:chgData name="Scruel Tao" userId="5ea5c98d59b44d4b" providerId="LiveId" clId="{6DA2C612-36CE-4B27-BDB6-801CC9EC7B66}" dt="2023-12-03T14:53:58.901" v="1535" actId="20577"/>
        <pc:sldMkLst>
          <pc:docMk/>
          <pc:sldMk cId="4011126268" sldId="439"/>
        </pc:sldMkLst>
        <pc:spChg chg="mod">
          <ac:chgData name="Scruel Tao" userId="5ea5c98d59b44d4b" providerId="LiveId" clId="{6DA2C612-36CE-4B27-BDB6-801CC9EC7B66}" dt="2023-12-03T14:53:58.901" v="1535" actId="20577"/>
          <ac:spMkLst>
            <pc:docMk/>
            <pc:sldMk cId="4011126268" sldId="439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25:09.102" v="1967" actId="1076"/>
        <pc:sldMkLst>
          <pc:docMk/>
          <pc:sldMk cId="201062373" sldId="440"/>
        </pc:sldMkLst>
        <pc:picChg chg="add del">
          <ac:chgData name="Scruel Tao" userId="5ea5c98d59b44d4b" providerId="LiveId" clId="{6DA2C612-36CE-4B27-BDB6-801CC9EC7B66}" dt="2023-12-03T15:24:29.563" v="1953" actId="22"/>
          <ac:picMkLst>
            <pc:docMk/>
            <pc:sldMk cId="201062373" sldId="440"/>
            <ac:picMk id="5" creationId="{4143EDF8-D657-730F-95FC-C24953B1E037}"/>
          </ac:picMkLst>
        </pc:picChg>
        <pc:picChg chg="add del mod">
          <ac:chgData name="Scruel Tao" userId="5ea5c98d59b44d4b" providerId="LiveId" clId="{6DA2C612-36CE-4B27-BDB6-801CC9EC7B66}" dt="2023-12-03T15:25:00.732" v="1963" actId="22"/>
          <ac:picMkLst>
            <pc:docMk/>
            <pc:sldMk cId="201062373" sldId="440"/>
            <ac:picMk id="9" creationId="{CBB34D4B-D1A6-D9E8-8B8B-826BB7559378}"/>
          </ac:picMkLst>
        </pc:picChg>
        <pc:picChg chg="del">
          <ac:chgData name="Scruel Tao" userId="5ea5c98d59b44d4b" providerId="LiveId" clId="{6DA2C612-36CE-4B27-BDB6-801CC9EC7B66}" dt="2023-12-03T15:24:27.849" v="1951" actId="478"/>
          <ac:picMkLst>
            <pc:docMk/>
            <pc:sldMk cId="201062373" sldId="440"/>
            <ac:picMk id="10" creationId="{54CFBBDA-15CF-A7D5-6CC8-F786C2850984}"/>
          </ac:picMkLst>
        </pc:picChg>
        <pc:picChg chg="add mod">
          <ac:chgData name="Scruel Tao" userId="5ea5c98d59b44d4b" providerId="LiveId" clId="{6DA2C612-36CE-4B27-BDB6-801CC9EC7B66}" dt="2023-12-03T15:25:09.102" v="1967" actId="1076"/>
          <ac:picMkLst>
            <pc:docMk/>
            <pc:sldMk cId="201062373" sldId="440"/>
            <ac:picMk id="12" creationId="{B97A3490-BFD7-CB75-F04A-89381E2E7B19}"/>
          </ac:picMkLst>
        </pc:picChg>
      </pc:sldChg>
      <pc:sldChg chg="modSp">
        <pc:chgData name="Scruel Tao" userId="5ea5c98d59b44d4b" providerId="LiveId" clId="{6DA2C612-36CE-4B27-BDB6-801CC9EC7B66}" dt="2023-12-03T15:14:43.138" v="1679" actId="20577"/>
        <pc:sldMkLst>
          <pc:docMk/>
          <pc:sldMk cId="955361143" sldId="443"/>
        </pc:sldMkLst>
        <pc:spChg chg="mod">
          <ac:chgData name="Scruel Tao" userId="5ea5c98d59b44d4b" providerId="LiveId" clId="{6DA2C612-36CE-4B27-BDB6-801CC9EC7B66}" dt="2023-12-03T15:14:43.138" v="1679" actId="20577"/>
          <ac:spMkLst>
            <pc:docMk/>
            <pc:sldMk cId="955361143" sldId="443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03T15:15:30.064" v="1691"/>
        <pc:sldMkLst>
          <pc:docMk/>
          <pc:sldMk cId="1607215237" sldId="444"/>
        </pc:sldMkLst>
        <pc:spChg chg="mod">
          <ac:chgData name="Scruel Tao" userId="5ea5c98d59b44d4b" providerId="LiveId" clId="{6DA2C612-36CE-4B27-BDB6-801CC9EC7B66}" dt="2023-12-03T15:15:08.926" v="1690" actId="20577"/>
          <ac:spMkLst>
            <pc:docMk/>
            <pc:sldMk cId="1607215237" sldId="444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5:16:22.384" v="1694"/>
        <pc:sldMkLst>
          <pc:docMk/>
          <pc:sldMk cId="3240488217" sldId="446"/>
        </pc:sldMkLst>
      </pc:sldChg>
      <pc:sldChg chg="modSp">
        <pc:chgData name="Scruel Tao" userId="5ea5c98d59b44d4b" providerId="LiveId" clId="{6DA2C612-36CE-4B27-BDB6-801CC9EC7B66}" dt="2023-12-03T15:16:55.407" v="1697" actId="20577"/>
        <pc:sldMkLst>
          <pc:docMk/>
          <pc:sldMk cId="273546109" sldId="450"/>
        </pc:sldMkLst>
        <pc:spChg chg="mod">
          <ac:chgData name="Scruel Tao" userId="5ea5c98d59b44d4b" providerId="LiveId" clId="{6DA2C612-36CE-4B27-BDB6-801CC9EC7B66}" dt="2023-12-03T15:16:55.407" v="1697" actId="20577"/>
          <ac:spMkLst>
            <pc:docMk/>
            <pc:sldMk cId="273546109" sldId="450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3-12-03T15:27:12.040" v="2054" actId="20577"/>
        <pc:sldMkLst>
          <pc:docMk/>
          <pc:sldMk cId="2747661728" sldId="452"/>
        </pc:sldMkLst>
        <pc:spChg chg="mod">
          <ac:chgData name="Scruel Tao" userId="5ea5c98d59b44d4b" providerId="LiveId" clId="{6DA2C612-36CE-4B27-BDB6-801CC9EC7B66}" dt="2023-12-03T15:19:04.966" v="1739" actId="20577"/>
          <ac:spMkLst>
            <pc:docMk/>
            <pc:sldMk cId="2747661728" sldId="452"/>
            <ac:spMk id="3" creationId="{0E2FC508-1AFD-A957-52F2-FA1DEF2A9D27}"/>
          </ac:spMkLst>
        </pc:spChg>
      </pc:sldChg>
      <pc:sldChg chg="modSp modAnim modNotesTx">
        <pc:chgData name="Scruel Tao" userId="5ea5c98d59b44d4b" providerId="LiveId" clId="{6DA2C612-36CE-4B27-BDB6-801CC9EC7B66}" dt="2023-12-03T15:20:02.182" v="1774" actId="20577"/>
        <pc:sldMkLst>
          <pc:docMk/>
          <pc:sldMk cId="2216439526" sldId="454"/>
        </pc:sldMkLst>
        <pc:spChg chg="mod">
          <ac:chgData name="Scruel Tao" userId="5ea5c98d59b44d4b" providerId="LiveId" clId="{6DA2C612-36CE-4B27-BDB6-801CC9EC7B66}" dt="2023-12-03T15:18:57.327" v="1720" actId="13926"/>
          <ac:spMkLst>
            <pc:docMk/>
            <pc:sldMk cId="2216439526" sldId="454"/>
            <ac:spMk id="3" creationId="{0E2FC508-1AFD-A957-52F2-FA1DEF2A9D27}"/>
          </ac:spMkLst>
        </pc:spChg>
      </pc:sldChg>
      <pc:sldChg chg="modSp mod modTransition modNotesTx">
        <pc:chgData name="Scruel Tao" userId="5ea5c98d59b44d4b" providerId="LiveId" clId="{6DA2C612-36CE-4B27-BDB6-801CC9EC7B66}" dt="2023-12-03T15:29:11.730" v="2182"/>
        <pc:sldMkLst>
          <pc:docMk/>
          <pc:sldMk cId="2684808577" sldId="456"/>
        </pc:sldMkLst>
        <pc:spChg chg="mod">
          <ac:chgData name="Scruel Tao" userId="5ea5c98d59b44d4b" providerId="LiveId" clId="{6DA2C612-36CE-4B27-BDB6-801CC9EC7B66}" dt="2023-12-02T09:19:02.318" v="962"/>
          <ac:spMkLst>
            <pc:docMk/>
            <pc:sldMk cId="2684808577" sldId="456"/>
            <ac:spMk id="9" creationId="{9F2F9E59-EB7D-87F2-D6CD-F742AD726F5F}"/>
          </ac:spMkLst>
        </pc:spChg>
      </pc:sldChg>
      <pc:sldChg chg="modTransition modNotesTx">
        <pc:chgData name="Scruel Tao" userId="5ea5c98d59b44d4b" providerId="LiveId" clId="{6DA2C612-36CE-4B27-BDB6-801CC9EC7B66}" dt="2023-12-03T15:29:07.922" v="2181"/>
        <pc:sldMkLst>
          <pc:docMk/>
          <pc:sldMk cId="1813195248" sldId="457"/>
        </pc:sldMkLst>
      </pc:sldChg>
      <pc:sldChg chg="modTransition modNotesTx">
        <pc:chgData name="Scruel Tao" userId="5ea5c98d59b44d4b" providerId="LiveId" clId="{6DA2C612-36CE-4B27-BDB6-801CC9EC7B66}" dt="2023-12-03T15:29:05.562" v="2180"/>
        <pc:sldMkLst>
          <pc:docMk/>
          <pc:sldMk cId="3168898886" sldId="458"/>
        </pc:sldMkLst>
      </pc:sldChg>
      <pc:sldChg chg="modTransition">
        <pc:chgData name="Scruel Tao" userId="5ea5c98d59b44d4b" providerId="LiveId" clId="{6DA2C612-36CE-4B27-BDB6-801CC9EC7B66}" dt="2023-12-03T15:29:03.853" v="2179"/>
        <pc:sldMkLst>
          <pc:docMk/>
          <pc:sldMk cId="929995910" sldId="459"/>
        </pc:sldMkLst>
      </pc:sldChg>
      <pc:sldChg chg="modTransition modNotesTx">
        <pc:chgData name="Scruel Tao" userId="5ea5c98d59b44d4b" providerId="LiveId" clId="{6DA2C612-36CE-4B27-BDB6-801CC9EC7B66}" dt="2023-12-03T15:29:01.287" v="2178"/>
        <pc:sldMkLst>
          <pc:docMk/>
          <pc:sldMk cId="3408290739" sldId="460"/>
        </pc:sldMkLst>
      </pc:sldChg>
      <pc:sldChg chg="modTransition">
        <pc:chgData name="Scruel Tao" userId="5ea5c98d59b44d4b" providerId="LiveId" clId="{6DA2C612-36CE-4B27-BDB6-801CC9EC7B66}" dt="2023-12-03T15:28:58.386" v="2177"/>
        <pc:sldMkLst>
          <pc:docMk/>
          <pc:sldMk cId="3828550816" sldId="461"/>
        </pc:sldMkLst>
      </pc:sldChg>
      <pc:sldChg chg="modAnim">
        <pc:chgData name="Scruel Tao" userId="5ea5c98d59b44d4b" providerId="LiveId" clId="{6DA2C612-36CE-4B27-BDB6-801CC9EC7B66}" dt="2023-12-03T14:41:09.316" v="1319"/>
        <pc:sldMkLst>
          <pc:docMk/>
          <pc:sldMk cId="1303079086" sldId="462"/>
        </pc:sldMkLst>
      </pc:sldChg>
      <pc:sldChg chg="modSp mod">
        <pc:chgData name="Scruel Tao" userId="5ea5c98d59b44d4b" providerId="LiveId" clId="{6DA2C612-36CE-4B27-BDB6-801CC9EC7B66}" dt="2023-12-03T14:42:24.095" v="1341" actId="20577"/>
        <pc:sldMkLst>
          <pc:docMk/>
          <pc:sldMk cId="883710824" sldId="464"/>
        </pc:sldMkLst>
        <pc:spChg chg="mod">
          <ac:chgData name="Scruel Tao" userId="5ea5c98d59b44d4b" providerId="LiveId" clId="{6DA2C612-36CE-4B27-BDB6-801CC9EC7B66}" dt="2023-12-03T14:42:24.095" v="1341" actId="20577"/>
          <ac:spMkLst>
            <pc:docMk/>
            <pc:sldMk cId="883710824" sldId="46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45:17.434" v="1384"/>
        <pc:sldMkLst>
          <pc:docMk/>
          <pc:sldMk cId="3547635678" sldId="466"/>
        </pc:sldMkLst>
      </pc:sldChg>
      <pc:sldChg chg="modSp mod">
        <pc:chgData name="Scruel Tao" userId="5ea5c98d59b44d4b" providerId="LiveId" clId="{6DA2C612-36CE-4B27-BDB6-801CC9EC7B66}" dt="2023-12-03T14:47:20.599" v="1400" actId="20577"/>
        <pc:sldMkLst>
          <pc:docMk/>
          <pc:sldMk cId="3482834144" sldId="468"/>
        </pc:sldMkLst>
        <pc:spChg chg="mod">
          <ac:chgData name="Scruel Tao" userId="5ea5c98d59b44d4b" providerId="LiveId" clId="{6DA2C612-36CE-4B27-BDB6-801CC9EC7B66}" dt="2023-12-03T14:47:20.599" v="1400" actId="20577"/>
          <ac:spMkLst>
            <pc:docMk/>
            <pc:sldMk cId="3482834144" sldId="468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34:55.399" v="2208" actId="1035"/>
        <pc:sldMkLst>
          <pc:docMk/>
          <pc:sldMk cId="4232299743" sldId="470"/>
        </pc:sldMkLst>
        <pc:spChg chg="mod">
          <ac:chgData name="Scruel Tao" userId="5ea5c98d59b44d4b" providerId="LiveId" clId="{6DA2C612-36CE-4B27-BDB6-801CC9EC7B66}" dt="2023-12-02T08:46:49.552" v="9" actId="20578"/>
          <ac:spMkLst>
            <pc:docMk/>
            <pc:sldMk cId="4232299743" sldId="470"/>
            <ac:spMk id="9" creationId="{C5A23E63-EFA7-941A-2D88-2A815C110393}"/>
          </ac:spMkLst>
        </pc:spChg>
        <pc:picChg chg="add mod">
          <ac:chgData name="Scruel Tao" userId="5ea5c98d59b44d4b" providerId="LiveId" clId="{6DA2C612-36CE-4B27-BDB6-801CC9EC7B66}" dt="2023-12-03T15:34:55.399" v="2208" actId="1035"/>
          <ac:picMkLst>
            <pc:docMk/>
            <pc:sldMk cId="4232299743" sldId="470"/>
            <ac:picMk id="4" creationId="{1F6B7471-FF97-B11C-1CE3-C832C28E3F81}"/>
          </ac:picMkLst>
        </pc:picChg>
        <pc:picChg chg="del mod">
          <ac:chgData name="Scruel Tao" userId="5ea5c98d59b44d4b" providerId="LiveId" clId="{6DA2C612-36CE-4B27-BDB6-801CC9EC7B66}" dt="2023-12-02T08:46:23.801" v="3" actId="21"/>
          <ac:picMkLst>
            <pc:docMk/>
            <pc:sldMk cId="4232299743" sldId="470"/>
            <ac:picMk id="4" creationId="{9DCC6FF3-E9FB-E924-2258-B6536FBEE06A}"/>
          </ac:picMkLst>
        </pc:picChg>
        <pc:picChg chg="add del mod">
          <ac:chgData name="Scruel Tao" userId="5ea5c98d59b44d4b" providerId="LiveId" clId="{6DA2C612-36CE-4B27-BDB6-801CC9EC7B66}" dt="2023-12-03T15:34:34.977" v="2185" actId="478"/>
          <ac:picMkLst>
            <pc:docMk/>
            <pc:sldMk cId="4232299743" sldId="470"/>
            <ac:picMk id="6" creationId="{2BF5C3DC-3EA7-02C3-DD30-F9F879152779}"/>
          </ac:picMkLst>
        </pc:picChg>
      </pc:sldChg>
      <pc:sldChg chg="modSp add modTransition">
        <pc:chgData name="Scruel Tao" userId="5ea5c98d59b44d4b" providerId="LiveId" clId="{6DA2C612-36CE-4B27-BDB6-801CC9EC7B66}" dt="2023-12-03T15:28:43.043" v="2175"/>
        <pc:sldMkLst>
          <pc:docMk/>
          <pc:sldMk cId="196117862" sldId="471"/>
        </pc:sldMkLst>
        <pc:spChg chg="mod">
          <ac:chgData name="Scruel Tao" userId="5ea5c98d59b44d4b" providerId="LiveId" clId="{6DA2C612-36CE-4B27-BDB6-801CC9EC7B66}" dt="2023-12-03T15:12:11.128" v="1639"/>
          <ac:spMkLst>
            <pc:docMk/>
            <pc:sldMk cId="196117862" sldId="471"/>
            <ac:spMk id="5" creationId="{F073467D-225B-AE8B-37FB-2C2581EA6DC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注：方法体即是“类中函数的函数体”的别称，毕竟我们现在会将类中的函数称为方法。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注：类的属性可以简单地理解为“有些什么”。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 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当重写方法时，不建议改变原有父类的行为逻辑，例如例子中仅仅是对返回描述信息做了补充，让其包含了电动汽车特有的电池容量属性信息。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这里我们将针对电池这个部分进行拆分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109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注：这里说新建的是全新类，是因为还有其他创建类的形式，后面我们会给出。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```python</a:t>
            </a:r>
          </a:p>
          <a:p>
            <a:pPr algn="l"/>
            <a:r>
              <a:rPr lang="en-US" altLang="zh-CN" dirty="0"/>
              <a:t>"""</a:t>
            </a:r>
            <a:r>
              <a:rPr lang="zh-CN" altLang="en-US" dirty="0"/>
              <a:t>一个用来表示汽车的类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 Car:</a:t>
            </a:r>
          </a:p>
          <a:p>
            <a:pPr algn="l"/>
            <a:r>
              <a:rPr lang="en-US" altLang="zh-CN" dirty="0"/>
              <a:t>    """</a:t>
            </a:r>
            <a:r>
              <a:rPr lang="zh-CN" altLang="en-US" dirty="0"/>
              <a:t>一次模拟汽车的简单尝试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初始化描述汽车的属性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self.make</a:t>
            </a:r>
            <a:r>
              <a:rPr lang="en-US" altLang="zh-CN" dirty="0"/>
              <a:t> = make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self.model</a:t>
            </a:r>
            <a:r>
              <a:rPr lang="en-US" altLang="zh-CN" dirty="0"/>
              <a:t> = model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self.year</a:t>
            </a:r>
            <a:r>
              <a:rPr lang="en-US" altLang="zh-CN" dirty="0"/>
              <a:t> = year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0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long_name</a:t>
            </a:r>
            <a:r>
              <a:rPr lang="en-US" altLang="zh-CN" dirty="0"/>
              <a:t> = f"{</a:t>
            </a:r>
            <a:r>
              <a:rPr lang="en-US" altLang="zh-CN" dirty="0" err="1"/>
              <a:t>self.year</a:t>
            </a:r>
            <a:r>
              <a:rPr lang="en-US" altLang="zh-CN" dirty="0"/>
              <a:t>} {</a:t>
            </a:r>
            <a:r>
              <a:rPr lang="en-US" altLang="zh-CN" dirty="0" err="1"/>
              <a:t>self.make</a:t>
            </a:r>
            <a:r>
              <a:rPr lang="en-US" altLang="zh-CN" dirty="0"/>
              <a:t>}" \</a:t>
            </a:r>
          </a:p>
          <a:p>
            <a:pPr algn="l"/>
            <a:r>
              <a:rPr lang="en-US" altLang="zh-CN" dirty="0"/>
              <a:t>                    f" {</a:t>
            </a:r>
            <a:r>
              <a:rPr lang="en-US" altLang="zh-CN" dirty="0" err="1"/>
              <a:t>self.model</a:t>
            </a:r>
            <a:r>
              <a:rPr lang="en-US" altLang="zh-CN" dirty="0"/>
              <a:t>}"</a:t>
            </a:r>
          </a:p>
          <a:p>
            <a:pPr algn="l"/>
            <a:r>
              <a:rPr lang="en-US" altLang="zh-CN" dirty="0"/>
              <a:t>        return </a:t>
            </a:r>
            <a:r>
              <a:rPr lang="en-US" altLang="zh-CN" dirty="0" err="1"/>
              <a:t>long_name.title</a:t>
            </a:r>
            <a:r>
              <a:rPr lang="en-US" altLang="zh-CN" dirty="0"/>
              <a:t>()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read_odometer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打印一条指出汽车行驶里程的消息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{</a:t>
            </a:r>
            <a:r>
              <a:rPr lang="en-US" altLang="zh-CN" dirty="0" err="1"/>
              <a:t>self.odometer_reading</a:t>
            </a:r>
            <a:r>
              <a:rPr lang="en-US" altLang="zh-CN" dirty="0"/>
              <a:t>} miles on it.")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update_odometer</a:t>
            </a:r>
            <a:r>
              <a:rPr lang="en-US" altLang="zh-CN" dirty="0"/>
              <a:t>(self, mileage):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将里程表读数设置为指定的值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mileage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increment_odometer</a:t>
            </a:r>
            <a:r>
              <a:rPr lang="en-US" altLang="zh-CN" dirty="0"/>
              <a:t>(self, miles):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让里程表读数增加指定的量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+= miles</a:t>
            </a:r>
          </a:p>
          <a:p>
            <a:pPr algn="l"/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Battery: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一次模拟电动汽车电池的简单尝试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size=40):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初始化电池的属性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self.size</a:t>
            </a:r>
            <a:r>
              <a:rPr lang="en-US" altLang="zh-CN" dirty="0"/>
              <a:t> =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get_range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打印一条消息，指出电池的续航里程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if </a:t>
            </a:r>
            <a:r>
              <a:rPr lang="en-US" altLang="zh-CN" dirty="0" err="1"/>
              <a:t>self.size</a:t>
            </a:r>
            <a:r>
              <a:rPr lang="en-US" altLang="zh-CN" dirty="0"/>
              <a:t> == 40: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en-US" altLang="zh-CN" dirty="0" err="1"/>
              <a:t>self.size</a:t>
            </a:r>
            <a:r>
              <a:rPr lang="en-US" altLang="zh-CN" dirty="0"/>
              <a:t> == 65: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can go about {range} miles on a full charge.")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</a:t>
            </a:r>
            <a:r>
              <a:rPr lang="en-US" altLang="zh-CN" dirty="0" err="1"/>
              <a:t>ElectricCar</a:t>
            </a:r>
            <a:r>
              <a:rPr lang="en-US" altLang="zh-CN" dirty="0"/>
              <a:t>(Car):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电动汽车的独特之处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初始化父类的属性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super().__</a:t>
            </a:r>
            <a:r>
              <a:rPr lang="en-US" altLang="zh-CN" dirty="0" err="1"/>
              <a:t>init</a:t>
            </a:r>
            <a:r>
              <a:rPr lang="en-US" altLang="zh-CN" dirty="0"/>
              <a:t>__(make, model, 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self.battery</a:t>
            </a:r>
            <a:r>
              <a:rPr lang="en-US" altLang="zh-CN" dirty="0"/>
              <a:t> = Battery()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self.battery_size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return f"{</a:t>
            </a:r>
            <a:r>
              <a:rPr lang="en-US" altLang="zh-CN" dirty="0" err="1"/>
              <a:t>super.get_descriptive_name</a:t>
            </a:r>
            <a:r>
              <a:rPr lang="en-US" altLang="zh-CN" dirty="0"/>
              <a:t>()}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：对于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方法的方法名来说，实际上是一种规定，因为它是有特殊作用的，如果不加双下划线，</a:t>
            </a:r>
            <a:r>
              <a:rPr lang="en-US" altLang="zh-CN" dirty="0"/>
              <a:t>Python </a:t>
            </a:r>
            <a:r>
              <a:rPr lang="zh-CN" altLang="en-US"/>
              <a:t>将不会</a:t>
            </a:r>
            <a:r>
              <a:rPr lang="zh-CN" altLang="en-US" dirty="0"/>
              <a:t>自动调用这个方法。</a:t>
            </a:r>
            <a:endParaRPr lang="en-US" altLang="zh-CN" dirty="0"/>
          </a:p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：在类中，名称前后都带有双下划线的函数，是特殊的函数，也被称作魔术方法，一般读作 </a:t>
            </a:r>
            <a:r>
              <a:rPr lang="en-US" altLang="zh-CN" dirty="0" err="1"/>
              <a:t>dunder</a:t>
            </a:r>
            <a:r>
              <a:rPr lang="en-US" altLang="zh-CN" dirty="0"/>
              <a:t> method</a:t>
            </a:r>
            <a:r>
              <a:rPr lang="zh-CN" altLang="en-US" dirty="0"/>
              <a:t>，</a:t>
            </a:r>
            <a:r>
              <a:rPr lang="en-US" altLang="zh-CN" dirty="0" err="1"/>
              <a:t>dunder</a:t>
            </a:r>
            <a:r>
              <a:rPr lang="en-US" altLang="zh-CN" dirty="0"/>
              <a:t> </a:t>
            </a:r>
            <a:r>
              <a:rPr lang="zh-CN" altLang="en-US" dirty="0"/>
              <a:t>表示“前后双下划线”。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en-US" altLang="zh-CN" sz="1200" b="0" i="0" u="none" strike="noStrike" baseline="0" dirty="0">
                <a:latin typeface="TheSansMonoCondensed-"/>
              </a:rPr>
              <a:t>random </a:t>
            </a:r>
            <a:r>
              <a:rPr lang="zh-CN" altLang="en-US" sz="1200" b="0" i="0" u="none" strike="noStrike" baseline="0" dirty="0">
                <a:latin typeface="FZSSJW--GB1-0"/>
              </a:rPr>
              <a:t>模块能用来创建众多有趣的项目，不过在创建与安全相关的应用程序时，请不要使用它，建议改用 </a:t>
            </a:r>
            <a:r>
              <a:rPr lang="en-US" altLang="zh-CN" sz="1200" b="0" i="0" u="none" strike="noStrike" baseline="0" dirty="0">
                <a:latin typeface="FZSSJW--GB1-0"/>
              </a:rPr>
              <a:t>secrets </a:t>
            </a:r>
            <a:r>
              <a:rPr lang="zh-CN" altLang="en-US" sz="1200" b="0" i="0" u="none" strike="noStrike" baseline="0" dirty="0">
                <a:latin typeface="FZSSJW--GB1-0"/>
              </a:rPr>
              <a:t>等其他模块。</a:t>
            </a:r>
            <a:endParaRPr lang="en-US" altLang="zh-CN" sz="12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当然，别忘了还有一个常量命名法：字母使用全大写，单词之间加上下划线。</a:t>
            </a:r>
            <a:endParaRPr lang="en-US" altLang="zh-CN" dirty="0"/>
          </a:p>
          <a:p>
            <a:pPr algn="l"/>
            <a:r>
              <a:rPr lang="zh-CN" altLang="en-US" dirty="0"/>
              <a:t>另外对于包含多个单词的文件夹，我们一般使用全小写，并在单词之间加上横杠（</a:t>
            </a:r>
            <a:r>
              <a:rPr lang="en-US" altLang="zh-CN" dirty="0"/>
              <a:t>-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：这里“类中的函数称为方法”的表述是没有问题的，因为方法是特殊的函数，你可以称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init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等类方法为函数，但称作方法则更合适和准确，因为方法是与类的实例对象相关联的，而函数不与特定的实例对象相关联。对于一个类方法来说，我们一般会通过其实例来使用它。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：类内的方法叫什么，实际上取决于你怎么使用它，这是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中特有的产物，不过目前来说，你不需要太过纠结，只需要大概了解即可，这只是一个称呼而已，不过这下，你应该能理解为什么许多人会混用方法和函数的称呼了吧！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【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拓展补充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】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如果你想要更好地理解函数和方法的异同，则可以参考知名问答网站上对此的一些回答：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https://stackoverflow.com/questions/155609/whats-the-difference-between-a-method-and-a-function</a:t>
            </a:r>
          </a:p>
          <a:p>
            <a:pPr algn="l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的写法只是一个惯例，你完全可以使用其他的写法，比如其他语言的程序员可能会更熟悉 </a:t>
            </a:r>
            <a:r>
              <a:rPr lang="en-US" altLang="zh-CN" dirty="0"/>
              <a:t>this</a:t>
            </a:r>
            <a:r>
              <a:rPr lang="zh-CN" altLang="en-US" dirty="0"/>
              <a:t>，但建议大家遵循约定，这样有助于以后的协作。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latin typeface="微软雅黑" panose="020B0503020204020204" pitchFamily="34" charset="-122"/>
              </a:rPr>
              <a:t>如果你想</a:t>
            </a:r>
            <a:r>
              <a:rPr lang="zh-CN" altLang="en-US" dirty="0">
                <a:latin typeface="微软雅黑" panose="020B0503020204020204" pitchFamily="34" charset="-122"/>
              </a:rPr>
              <a:t>如之前一样，让解释器来告诉你类方法是什么，一不小心就会得到两个答案，这符合预期的，因为</a:t>
            </a:r>
            <a:r>
              <a:rPr lang="zh-CN" altLang="en-US" u="sng" dirty="0">
                <a:latin typeface="微软雅黑" panose="020B0503020204020204" pitchFamily="34" charset="-122"/>
              </a:rPr>
              <a:t>方法是特殊的函数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在第二章中，我们提到：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可以把</a:t>
            </a:r>
            <a:r>
              <a:rPr lang="zh-CN" altLang="en-US" sz="3200" u="sng" dirty="0"/>
              <a:t>方法</a:t>
            </a:r>
            <a:r>
              <a:rPr lang="zh-CN" altLang="en-US" sz="3200" dirty="0"/>
              <a:t>视为</a:t>
            </a:r>
            <a:r>
              <a:rPr lang="zh-CN" altLang="en-US" sz="3200" u="sng" dirty="0"/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在这里，我们更新一下定义：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类中的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称为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7471-FF97-B11C-1CE3-C832C28E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83" y="4015411"/>
            <a:ext cx="5026417" cy="2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方法的方法体：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第一行是说明性注释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这些可以通过实例访问的变量，我们称之为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后面创建的小狗实例，都能够访问这些方法，换句话说，它们都会坐下和打滚。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69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258469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14593" y="5468926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258403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03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14593" y="5468927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在这一节中，我们的任务是学习修改实例的属性的方式。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类后，我们来创建一个它的实例，并将其赋给变量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调用方法后，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939355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在编写类时，并非总是要从头开始，如果要编写的类是一个已有类的特殊版本，那么我们就可以使用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下面来模拟电动汽车，电动汽车是一种特殊的汽车，和之前的汽车一样，它也有里程表，也需要能够显示信息。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类的基础上，创建它的继承类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不要忘了尾部的英文冒号</a:t>
            </a:r>
            <a:endParaRPr lang="en-US" altLang="zh-CN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526004"/>
            <a:ext cx="3767919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，即电池容量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在创建电池实例时，我们没有提供实参，它的电池容量将会是默认值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4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类添加一个方法，它将根据电池容量报告汽车的续航里程：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4841403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实际上，我们应该尝试从较高的逻辑层面思考（而不是语法层面），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u="sng" dirty="0"/>
              <a:t>先考虑如何用代码表示实际事物，然后再调整代码的实现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建议多多尝试不同的方法来重写类，这是很常见的做法。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要编写出高效、准确的代码，不断地重写是必经之路。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使用类几乎可以模拟任何东西，例如一个表示小狗的简单类。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为了创建这样一个简单类，我们需要找找小狗们的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共性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，比如说大多数宠物狗都有名字和年龄，同时我们假设它们都会坐下和打滚。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为了避免在一个文件中包含过多的类，我们将继续学习模块的相关内容。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我们首先需要将类存储在模块中，然后在主程序中导入所需要的模块，并使用其中定义的类来创建对象。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和第八章一样，我们需要做一些准备工作：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>
                <a:highlight>
                  <a:srgbClr val="F0F0F0"/>
                </a:highlight>
              </a:rPr>
              <a:t>module-class-demo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E155EE-0135-4B23-5D68-AB2EE3E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58" y="4149843"/>
            <a:ext cx="3134484" cy="2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7A3490-BFD7-CB75-F04A-89381E2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2" y="3599410"/>
            <a:ext cx="5274079" cy="29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EC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我们应在一开始让代码结构尽量简单，然后再尝试让代码更加整洁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例如和本节的讲解顺序一样，完全可以在一个文件中完成所有工作，在确认一切正常后，再将类移到独立的模块中。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dirty="0"/>
              <a:t>import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 </a:t>
            </a:r>
            <a:r>
              <a:rPr lang="en-US" altLang="zh-CN" b="1" dirty="0" err="1">
                <a:solidFill>
                  <a:srgbClr val="258DFF"/>
                </a:solidFill>
                <a:highlight>
                  <a:srgbClr val="FFFFFF"/>
                </a:highlight>
              </a:rPr>
              <a:t>randint</a:t>
            </a:r>
            <a:r>
              <a:rPr lang="en-US" altLang="zh-CN" b="1" dirty="0">
                <a:solidFill>
                  <a:srgbClr val="258DFF"/>
                </a:solidFill>
                <a:highlight>
                  <a:srgbClr val="FFFFFF"/>
                </a:highlight>
              </a:rPr>
              <a:t> </a:t>
            </a:r>
            <a:r>
              <a:rPr lang="zh-CN" altLang="en-US" dirty="0">
                <a:highlight>
                  <a:srgbClr val="FFFFFF"/>
                </a:highlight>
              </a:rPr>
              <a:t>函数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b="1" dirty="0">
                <a:solidFill>
                  <a:srgbClr val="258DFF"/>
                </a:solidFill>
              </a:rPr>
              <a:t>choice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类名中的每个单词的首字母都应大写，并且不使用下划线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实例名和模块名都应该使用全小写，并在单词之间加上下划线（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_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方法（函数）：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8638</TotalTime>
  <Words>10069</Words>
  <Application>Microsoft Office PowerPoint</Application>
  <PresentationFormat>宽屏</PresentationFormat>
  <Paragraphs>812</Paragraphs>
  <Slides>81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6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关于函数和方法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3</cp:revision>
  <dcterms:created xsi:type="dcterms:W3CDTF">2023-04-03T03:10:02Z</dcterms:created>
  <dcterms:modified xsi:type="dcterms:W3CDTF">2023-12-03T15:34:56Z</dcterms:modified>
</cp:coreProperties>
</file>